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4683F-EE8A-4102-8543-CB539B2BA97B}" type="datetimeFigureOut">
              <a:rPr lang="pt-PT" smtClean="0"/>
              <a:pPr/>
              <a:t>04/04/2021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2F33-940C-4C95-9453-FAFEAEE1E4C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4683F-EE8A-4102-8543-CB539B2BA97B}" type="datetimeFigureOut">
              <a:rPr lang="pt-PT" smtClean="0"/>
              <a:pPr/>
              <a:t>04/04/2021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2F33-940C-4C95-9453-FAFEAEE1E4C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4683F-EE8A-4102-8543-CB539B2BA97B}" type="datetimeFigureOut">
              <a:rPr lang="pt-PT" smtClean="0"/>
              <a:pPr/>
              <a:t>04/04/2021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2F33-940C-4C95-9453-FAFEAEE1E4C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4683F-EE8A-4102-8543-CB539B2BA97B}" type="datetimeFigureOut">
              <a:rPr lang="pt-PT" smtClean="0"/>
              <a:pPr/>
              <a:t>04/04/2021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2F33-940C-4C95-9453-FAFEAEE1E4C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4683F-EE8A-4102-8543-CB539B2BA97B}" type="datetimeFigureOut">
              <a:rPr lang="pt-PT" smtClean="0"/>
              <a:pPr/>
              <a:t>04/04/2021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2F33-940C-4C95-9453-FAFEAEE1E4C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4683F-EE8A-4102-8543-CB539B2BA97B}" type="datetimeFigureOut">
              <a:rPr lang="pt-PT" smtClean="0"/>
              <a:pPr/>
              <a:t>04/04/2021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2F33-940C-4C95-9453-FAFEAEE1E4C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4683F-EE8A-4102-8543-CB539B2BA97B}" type="datetimeFigureOut">
              <a:rPr lang="pt-PT" smtClean="0"/>
              <a:pPr/>
              <a:t>04/04/2021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2F33-940C-4C95-9453-FAFEAEE1E4C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4683F-EE8A-4102-8543-CB539B2BA97B}" type="datetimeFigureOut">
              <a:rPr lang="pt-PT" smtClean="0"/>
              <a:pPr/>
              <a:t>04/04/2021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2F33-940C-4C95-9453-FAFEAEE1E4C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4683F-EE8A-4102-8543-CB539B2BA97B}" type="datetimeFigureOut">
              <a:rPr lang="pt-PT" smtClean="0"/>
              <a:pPr/>
              <a:t>04/04/2021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2F33-940C-4C95-9453-FAFEAEE1E4C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4683F-EE8A-4102-8543-CB539B2BA97B}" type="datetimeFigureOut">
              <a:rPr lang="pt-PT" smtClean="0"/>
              <a:pPr/>
              <a:t>04/04/2021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2F33-940C-4C95-9453-FAFEAEE1E4C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4683F-EE8A-4102-8543-CB539B2BA97B}" type="datetimeFigureOut">
              <a:rPr lang="pt-PT" smtClean="0"/>
              <a:pPr/>
              <a:t>04/04/2021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2F33-940C-4C95-9453-FAFEAEE1E4C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4683F-EE8A-4102-8543-CB539B2BA97B}" type="datetimeFigureOut">
              <a:rPr lang="pt-PT" smtClean="0"/>
              <a:pPr/>
              <a:t>04/04/2021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A2F33-940C-4C95-9453-FAFEAEE1E4C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67544" y="733246"/>
            <a:ext cx="7848872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1. </a:t>
            </a:r>
            <a:r>
              <a:rPr lang="hi-IN" b="1" dirty="0"/>
              <a:t>ओं शिवाय नमः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śivāya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śivāḥ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que remove o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inauspicioso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, aquele aonde tudo reside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2. </a:t>
            </a:r>
            <a:r>
              <a:rPr lang="hi-IN" b="1" dirty="0"/>
              <a:t>ओं महेश्वराय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maheśvarāya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Maheśvaraḥ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O Grande Governador que nunca é governado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3. </a:t>
            </a:r>
            <a:r>
              <a:rPr lang="hi-IN" b="1" dirty="0"/>
              <a:t>ओं शंभवे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śaṃbhave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śaṃbhuḥ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de onde vem toda a felicidade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4. </a:t>
            </a:r>
            <a:r>
              <a:rPr lang="hi-IN" b="1" dirty="0"/>
              <a:t>ओं पिनाकिने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pinākine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Pinākī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que segura o arco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Pināka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5. </a:t>
            </a:r>
            <a:r>
              <a:rPr lang="hi-IN" b="1" dirty="0"/>
              <a:t>ओं शशिशेखराय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śaśiśekharāya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ea typeface="Times New Roman" pitchFamily="18" charset="0"/>
              <a:cs typeface="Calibri Light" pitchFamily="34" charset="0"/>
            </a:endParaRP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śaśiśekharaḥ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 - Aquele que tem a Lua</a:t>
            </a: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6. </a:t>
            </a:r>
            <a:r>
              <a:rPr lang="hi-IN" b="1" dirty="0"/>
              <a:t>ओं वामदेवाय नमः</a:t>
            </a:r>
            <a:r>
              <a:rPr lang="pt-PT" b="1" dirty="0"/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*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oṃ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vāmadevāya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namaḥ</a:t>
            </a: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pt-PT" b="1" i="1" dirty="0">
                <a:latin typeface="Calibri Light" pitchFamily="34" charset="0"/>
                <a:cs typeface="Calibri Light" pitchFamily="34" charset="0"/>
              </a:rPr>
              <a:t> 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Vāmadevaḥ</a:t>
            </a:r>
            <a:r>
              <a:rPr lang="pt-PT" b="1" i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- O Deus Bonito</a:t>
            </a: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7. </a:t>
            </a:r>
            <a:r>
              <a:rPr lang="hi-IN" b="1" dirty="0"/>
              <a:t>ओं विरूपाक्षाय नमः</a:t>
            </a:r>
            <a:r>
              <a:rPr lang="pt-PT" b="1" dirty="0"/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*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oṃ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virūpākṣāya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namaḥ</a:t>
            </a: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pt-PT" b="1" i="1" dirty="0">
                <a:latin typeface="Calibri Light" pitchFamily="34" charset="0"/>
                <a:cs typeface="Calibri Light" pitchFamily="34" charset="0"/>
              </a:rPr>
              <a:t>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Virūpākṣaḥ</a:t>
            </a:r>
            <a:r>
              <a:rPr lang="pt-PT" b="1" i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-  Aquele que tem número ímpar de olhos </a:t>
            </a: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8. </a:t>
            </a:r>
            <a:r>
              <a:rPr lang="hi-IN" sz="1800" b="1" dirty="0">
                <a:effectLst/>
                <a:ea typeface="Arial Unicode MS" panose="020B0604020202020204" pitchFamily="34" charset="-128"/>
                <a:cs typeface="Sanskrit 2003"/>
              </a:rPr>
              <a:t>ओं </a:t>
            </a:r>
            <a:r>
              <a:rPr lang="pt-PT" sz="1800" b="1" dirty="0" err="1">
                <a:effectLst/>
                <a:ea typeface="Arial Unicode MS" panose="020B0604020202020204" pitchFamily="34" charset="-128"/>
                <a:cs typeface="Mangal" panose="00000400000000000000" pitchFamily="2"/>
              </a:rPr>
              <a:t>कपर्दिने</a:t>
            </a:r>
            <a:r>
              <a:rPr lang="pt-PT" sz="1800" b="1" dirty="0">
                <a:effectLst/>
                <a:ea typeface="Arial Unicode MS" panose="020B0604020202020204" pitchFamily="34" charset="-128"/>
                <a:cs typeface="Mangal" panose="00000400000000000000" pitchFamily="2"/>
              </a:rPr>
              <a:t> </a:t>
            </a:r>
            <a:r>
              <a:rPr lang="pt-PT" sz="1800" b="1" dirty="0" err="1">
                <a:effectLst/>
                <a:ea typeface="Arial Unicode MS" panose="020B0604020202020204" pitchFamily="34" charset="-128"/>
                <a:cs typeface="Mangal" panose="00000400000000000000" pitchFamily="2"/>
              </a:rPr>
              <a:t>नमः</a:t>
            </a:r>
            <a:r>
              <a:rPr lang="pt-PT" b="1" dirty="0">
                <a:cs typeface="Calibri Light" pitchFamily="34" charset="0"/>
              </a:rPr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*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oṃ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kapardine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namaḥ</a:t>
            </a: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Kapardī</a:t>
            </a:r>
            <a:r>
              <a:rPr lang="pt-PT" b="1" i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-  Aquele que tem o cabelo longo e com rastas</a:t>
            </a: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9. </a:t>
            </a:r>
            <a:r>
              <a:rPr lang="hi-IN" sz="1800" b="1" dirty="0">
                <a:effectLst/>
                <a:ea typeface="Arial Unicode MS" panose="020B0604020202020204" pitchFamily="34" charset="-128"/>
                <a:cs typeface="Sanskrit 2003"/>
              </a:rPr>
              <a:t>ओं </a:t>
            </a:r>
            <a:r>
              <a:rPr lang="pt-PT" sz="1800" b="1" dirty="0" err="1">
                <a:effectLst/>
                <a:ea typeface="Arial Unicode MS" panose="020B0604020202020204" pitchFamily="34" charset="-128"/>
                <a:cs typeface="Mangal" panose="00000400000000000000" pitchFamily="2"/>
              </a:rPr>
              <a:t>नीललोहिताय</a:t>
            </a:r>
            <a:r>
              <a:rPr lang="hi-IN" sz="1800" b="1" dirty="0">
                <a:effectLst/>
                <a:ea typeface="Arial Unicode MS" panose="020B0604020202020204" pitchFamily="34" charset="-128"/>
                <a:cs typeface="Mangal" panose="00000400000000000000" pitchFamily="2"/>
              </a:rPr>
              <a:t> नमः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*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oṃ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nīlalohitāya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namaḥ</a:t>
            </a: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pt-PT" b="1" i="1" dirty="0">
                <a:latin typeface="Calibri Light" pitchFamily="34" charset="0"/>
                <a:cs typeface="Calibri Light" pitchFamily="34" charset="0"/>
              </a:rPr>
              <a:t>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Nīlalohitaḥ</a:t>
            </a:r>
            <a:r>
              <a:rPr lang="pt-PT" b="1" i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- Aquele que é azul e vermelho (metade homem e metade mulher)</a:t>
            </a: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10. </a:t>
            </a:r>
            <a:r>
              <a:rPr lang="hi-IN" sz="1800" b="1" dirty="0">
                <a:effectLst/>
                <a:ea typeface="Arial Unicode MS" panose="020B0604020202020204" pitchFamily="34" charset="-128"/>
                <a:cs typeface="Sanskrit 2003"/>
              </a:rPr>
              <a:t>ओं </a:t>
            </a:r>
            <a:r>
              <a:rPr lang="pt-PT" sz="1800" b="1" dirty="0" err="1">
                <a:effectLst/>
                <a:ea typeface="Arial Unicode MS" panose="020B0604020202020204" pitchFamily="34" charset="-128"/>
              </a:rPr>
              <a:t>शङ्कराय</a:t>
            </a:r>
            <a:r>
              <a:rPr lang="hi-IN" sz="1800" b="1" dirty="0">
                <a:effectLst/>
                <a:ea typeface="Arial Unicode MS" panose="020B0604020202020204" pitchFamily="34" charset="-128"/>
              </a:rPr>
              <a:t> नमः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*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oṃ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śaṅkarāya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namaḥ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</a:p>
          <a:p>
            <a:r>
              <a:rPr lang="pt-PT" b="1" i="1" dirty="0">
                <a:latin typeface="Calibri Light" pitchFamily="34" charset="0"/>
                <a:cs typeface="Calibri Light" pitchFamily="34" charset="0"/>
              </a:rPr>
              <a:t> 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śaṅkaraḥ</a:t>
            </a:r>
            <a:r>
              <a:rPr lang="pt-PT" b="1" i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- Aquele que traz confere e gera  felicidade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ova" pitchFamily="34" charset="0"/>
              <a:cs typeface="Arial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2195736" y="0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stellar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stellar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pt-PT" sz="32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entury Schoolbook" panose="02040604050505020304" pitchFamily="18" charset="0"/>
                <a:ea typeface="Times New Roman" pitchFamily="18" charset="0"/>
                <a:cs typeface="Times New Roman" pitchFamily="18" charset="0"/>
              </a:rPr>
              <a:t>108 Nomes de </a:t>
            </a:r>
            <a:r>
              <a:rPr lang="pt-PT" sz="3200" b="1" kern="50" dirty="0" err="1">
                <a:solidFill>
                  <a:schemeClr val="accent2">
                    <a:lumMod val="50000"/>
                  </a:schemeClr>
                </a:solidFill>
                <a:effectLst/>
                <a:latin typeface="Century Schoolbook" panose="02040604050505020304" pitchFamily="18" charset="0"/>
              </a:rPr>
              <a:t>Śiva</a:t>
            </a:r>
            <a:endParaRPr lang="pt-PT" sz="3200" b="1" dirty="0">
              <a:solidFill>
                <a:schemeClr val="accent2">
                  <a:lumMod val="50000"/>
                </a:schemeClr>
              </a:solidFill>
              <a:latin typeface="Century Schoolbook" panose="020406040505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5000"/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27584" y="332656"/>
            <a:ext cx="6857647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11. </a:t>
            </a:r>
            <a:r>
              <a:rPr lang="hi-IN" sz="1800" b="1" dirty="0">
                <a:effectLst/>
                <a:ea typeface="Arial Unicode MS" panose="020B0604020202020204" pitchFamily="34" charset="-128"/>
                <a:cs typeface="Arial Unicode MS" panose="020B0604020202020204" pitchFamily="34" charset="-128"/>
              </a:rPr>
              <a:t>ओं </a:t>
            </a:r>
            <a:r>
              <a:rPr lang="pt-PT" sz="1800" b="1" dirty="0" err="1">
                <a:effectLst/>
                <a:ea typeface="Arial Unicode MS" panose="020B0604020202020204" pitchFamily="34" charset="-128"/>
                <a:cs typeface="Mangal" panose="00000400000000000000" pitchFamily="2"/>
              </a:rPr>
              <a:t>शूलपाणये</a:t>
            </a:r>
            <a:r>
              <a:rPr lang="pt-PT" sz="1800" b="1" dirty="0">
                <a:effectLst/>
                <a:ea typeface="Arial Unicode MS" panose="020B0604020202020204" pitchFamily="34" charset="-128"/>
                <a:cs typeface="Mangal" panose="00000400000000000000" pitchFamily="2"/>
              </a:rPr>
              <a:t> </a:t>
            </a:r>
            <a:r>
              <a:rPr lang="hi-IN" sz="1800" b="1" dirty="0">
                <a:effectLst/>
                <a:ea typeface="Arial Unicode MS" panose="020B0604020202020204" pitchFamily="34" charset="-128"/>
                <a:cs typeface="Mangal" panose="00000400000000000000" pitchFamily="2"/>
              </a:rPr>
              <a:t>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śūlapāṇaye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śūlapāṇiḥ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-  Aquele que empunha o tridente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12. </a:t>
            </a:r>
            <a:r>
              <a:rPr lang="hi-IN" sz="1800" b="1" dirty="0">
                <a:effectLst/>
                <a:ea typeface="Arial Unicode MS" panose="020B0604020202020204" pitchFamily="34" charset="-128"/>
                <a:cs typeface="Arial Unicode MS" panose="020B0604020202020204" pitchFamily="34" charset="-128"/>
              </a:rPr>
              <a:t>ओं </a:t>
            </a:r>
            <a:r>
              <a:rPr lang="pt-PT" sz="1800" b="1" dirty="0" err="1">
                <a:effectLst/>
                <a:ea typeface="Arial Unicode MS" panose="020B0604020202020204" pitchFamily="34" charset="-128"/>
                <a:cs typeface="Mangal" panose="00000400000000000000" pitchFamily="2"/>
              </a:rPr>
              <a:t>खट्वाङ्गिने</a:t>
            </a:r>
            <a:r>
              <a:rPr lang="hi-IN" sz="1800" b="1" dirty="0">
                <a:effectLst/>
                <a:ea typeface="Arial Unicode MS" panose="020B0604020202020204" pitchFamily="34" charset="-128"/>
                <a:cs typeface="Mangal" panose="00000400000000000000" pitchFamily="2"/>
              </a:rPr>
              <a:t>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khaṭvāṅgine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Khaṭvāṅgī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- Aquele que tem o bastão com a caveira na ponte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13. </a:t>
            </a:r>
            <a:r>
              <a:rPr lang="hi-IN" sz="1800" b="1" dirty="0">
                <a:effectLst/>
                <a:ea typeface="Arial Unicode MS" panose="020B0604020202020204" pitchFamily="34" charset="-128"/>
                <a:cs typeface="Arial Unicode MS" panose="020B0604020202020204" pitchFamily="34" charset="-128"/>
              </a:rPr>
              <a:t>ओं </a:t>
            </a:r>
            <a:r>
              <a:rPr lang="pt-PT" sz="1800" b="1" dirty="0" err="1">
                <a:effectLst/>
                <a:ea typeface="Arial Unicode MS" panose="020B0604020202020204" pitchFamily="34" charset="-128"/>
                <a:cs typeface="Mangal" panose="00000400000000000000" pitchFamily="2"/>
              </a:rPr>
              <a:t>विष्णुवल्लभाय</a:t>
            </a:r>
            <a:r>
              <a:rPr lang="pt-PT" sz="1800" b="1" dirty="0">
                <a:effectLst/>
                <a:ea typeface="Arial Unicode MS" panose="020B0604020202020204" pitchFamily="34" charset="-128"/>
                <a:cs typeface="Mangal" panose="00000400000000000000" pitchFamily="2"/>
              </a:rPr>
              <a:t> </a:t>
            </a:r>
            <a:r>
              <a:rPr lang="hi-IN" sz="1800" b="1" dirty="0">
                <a:effectLst/>
                <a:ea typeface="Arial Unicode MS" panose="020B0604020202020204" pitchFamily="34" charset="-128"/>
                <a:cs typeface="Mangal" panose="00000400000000000000" pitchFamily="2"/>
              </a:rPr>
              <a:t>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viṣṇuvallabhāya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Viṣṇuvallabhaḥ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-</a:t>
            </a:r>
            <a:r>
              <a:rPr lang="pt-PT" b="1" dirty="0"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Aquele que é adorado por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Viṣṇu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14. </a:t>
            </a:r>
            <a:r>
              <a:rPr lang="hi-IN" b="1" dirty="0"/>
              <a:t>ओं शिपिविष्टाय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śipiviṣṭāya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śipiviṣṭhaḥ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-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Aquele que é cheio de raios de luz ( aquele que emite luz )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15. </a:t>
            </a:r>
            <a:r>
              <a:rPr lang="hi-IN" b="1" dirty="0"/>
              <a:t>ओं अम्बिकानाथाय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ambikānāthāya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Ambikānāthaḥ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- O marido de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Ambikā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(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Pārvatī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,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Māyā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)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16. </a:t>
            </a:r>
            <a:r>
              <a:rPr lang="hi-IN" b="1" dirty="0"/>
              <a:t>ओं श्रीकण्ठाय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śrīkaṇṭhāya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śrīkaṇṭhaḥ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- Aquele cuja garganta é bonita/ auspiciosa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17. </a:t>
            </a:r>
            <a:r>
              <a:rPr lang="hi-IN" b="1" dirty="0"/>
              <a:t>ओं भक्तवत्सलाय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bhaktavatsalāya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Bhaktavatsalaḥ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- Aquele que é afetuoso para com os devotos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18. </a:t>
            </a:r>
            <a:r>
              <a:rPr lang="hi-IN" b="1" dirty="0"/>
              <a:t>ओं भवाय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bhavāya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Bhavaḥ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- Aquele que é/ o Ser. Aquele que </a:t>
            </a:r>
            <a:r>
              <a:rPr lang="pt-PT" b="1" dirty="0"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dá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existência</a:t>
            </a:r>
            <a:r>
              <a:rPr lang="pt-PT" b="1" dirty="0"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a tudo.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ea typeface="Arial Unicode MS" panose="020B0604020202020204" pitchFamily="34" charset="-128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19. </a:t>
            </a:r>
            <a:r>
              <a:rPr lang="hi-IN" b="1" dirty="0"/>
              <a:t>ओं शर्वाय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śarvāya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śarvaḥ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- Aquele que destrói ( o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inauspicioso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)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20. </a:t>
            </a:r>
            <a:r>
              <a:rPr lang="hi-IN" b="1" dirty="0"/>
              <a:t>ओं त्रिलोकेशाय नमः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trilokeśāya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namaḥ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Trilokeśaḥ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Arial Unicode MS" panose="020B0604020202020204" pitchFamily="34" charset="-128"/>
                <a:cs typeface="Calibri Light" pitchFamily="34" charset="0"/>
              </a:rPr>
              <a:t>-  O Senhor dos três mundos.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827584" y="476672"/>
            <a:ext cx="6447727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21. </a:t>
            </a:r>
            <a:r>
              <a:rPr lang="hi-IN" b="1" dirty="0"/>
              <a:t>ओं शितिकण्ठाय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śitikaṇṭhāya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śitikaṇṭhaḥ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cuja garganta é azul escura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22. </a:t>
            </a:r>
            <a:r>
              <a:rPr lang="hi-IN" b="1" dirty="0"/>
              <a:t>ओं शिवाप्रियाय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śivāpriyāya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śivāpriyaḥ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O amado de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śivā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(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Pārvatī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)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23. </a:t>
            </a:r>
            <a:r>
              <a:rPr lang="hi-IN" b="1" dirty="0"/>
              <a:t>ओं उग्राय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ugrāya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Ugraḥ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O Terrível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24. </a:t>
            </a:r>
            <a:r>
              <a:rPr lang="hi-IN" b="1" dirty="0"/>
              <a:t>ओं कपालिने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kapāline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Kapālī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que é embelezado com caveiras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25. </a:t>
            </a:r>
            <a:r>
              <a:rPr lang="hi-IN" b="1" dirty="0"/>
              <a:t>ओं कामारये नमः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kāmāraye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Kāmāriḥ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O inimigo do desejo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26. </a:t>
            </a:r>
            <a:r>
              <a:rPr lang="hi-IN" b="1" dirty="0"/>
              <a:t>ओं अन्धकासुर-सूदनाय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andhakāsura-sūdanāya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Andhakāsurasūdanaḥ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que matou o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asura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Andhaka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27. </a:t>
            </a:r>
            <a:r>
              <a:rPr lang="hi-IN" b="1" dirty="0"/>
              <a:t>ओं गङ्गाधराय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gaṅgādharāya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Gaṅgādharaḥ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- Aquele que é o suporte da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Gaṇgā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28. </a:t>
            </a:r>
            <a:r>
              <a:rPr lang="hi-IN" b="1" dirty="0"/>
              <a:t>ओं ललाटाक्षाय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lalāṭākṣāya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Lalāṭākṣaḥ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que tem um olho na testa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29. </a:t>
            </a:r>
            <a:r>
              <a:rPr lang="hi-IN" b="1" dirty="0"/>
              <a:t>ओं कालकालाय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kālakālāya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Kālakālaḥ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O tempo do tempo ( o destruidor do tempo)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30. </a:t>
            </a:r>
            <a:r>
              <a:rPr lang="hi-IN" b="1" dirty="0"/>
              <a:t>ओं कृपानिधये नमः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kṛpānidhaye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Kṛpānidhiḥ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 residência, tesouro de compaixão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5000"/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18864" y="548680"/>
            <a:ext cx="8667181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31. </a:t>
            </a:r>
            <a:r>
              <a:rPr lang="hi-IN" b="1" dirty="0"/>
              <a:t>ओं भीमाय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bhīmāya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Bhīmaḥ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 Aquele que atemoriza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32. </a:t>
            </a:r>
            <a:r>
              <a:rPr lang="hi-IN" b="1" dirty="0"/>
              <a:t>ओं परशुहस्ताय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paraśuhastāya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Paraśuhastaḥ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- Aquele que empunha o machado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33. </a:t>
            </a:r>
            <a:r>
              <a:rPr lang="hi-IN" b="1" dirty="0"/>
              <a:t>ओं मृगपाणये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mṛgapāṇaye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Mṛgapāṇiḥ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que tem na mão um veado ( que representa a ignorância e o desejo )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34. </a:t>
            </a:r>
            <a:r>
              <a:rPr lang="hi-IN" b="1" dirty="0"/>
              <a:t>ओं जटाधराय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jaṭādharāya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Jaṭādharaḥ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que usa o cabelo enrolado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35. </a:t>
            </a:r>
            <a:r>
              <a:rPr lang="hi-IN" b="1" dirty="0"/>
              <a:t>ओं कैलासवासिने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kailāsavāsine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Kailāsavāsī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que reside no monte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Kailāsa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36. </a:t>
            </a:r>
            <a:r>
              <a:rPr lang="hi-IN" b="1" dirty="0"/>
              <a:t>ओं कवचिने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kavacine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Kavacī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que tem uma armadura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37. </a:t>
            </a:r>
            <a:r>
              <a:rPr lang="hi-IN" b="1" dirty="0"/>
              <a:t>ओं कठोराय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kaṭhorāya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Kaṭhoraḥ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- Aquele que é duro ( com o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adharma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)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38. </a:t>
            </a:r>
            <a:r>
              <a:rPr lang="hi-IN" b="1" dirty="0"/>
              <a:t>ओं त्रिपुरान्तकाय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tripurāntakāya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Tripurāntakaḥ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O destruidor das três cidades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39. </a:t>
            </a:r>
            <a:r>
              <a:rPr lang="hi-IN" b="1" dirty="0"/>
              <a:t>ओं वृषाङ्काय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vṛṣāṅkāya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Vṛṣāṅkaḥ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que é indicado pelo touro (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Nandi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)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40. </a:t>
            </a:r>
            <a:r>
              <a:rPr lang="hi-IN" b="1" dirty="0"/>
              <a:t>ओं वृषभारूढाय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vṛṣabhārūḍhāya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Vṛṣabhārūḍhaḥ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que esta montado no touro (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Nandi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)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 t="-11000" b="-10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11560" y="548680"/>
            <a:ext cx="741682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41. </a:t>
            </a:r>
            <a:r>
              <a:rPr lang="hi-IN" b="1" dirty="0"/>
              <a:t>ओं भस्मोद्धूलित-विग्रहाय नमः</a:t>
            </a:r>
            <a:r>
              <a:rPr lang="pt-PT" b="1" dirty="0"/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*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oṃ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bhasmoddhūlita-vigrahāya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namaḥ</a:t>
            </a: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   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Bhasmoddhūlitavigrahaḥ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- Aquele cujo corpo esta coberto de cinzas</a:t>
            </a: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42. </a:t>
            </a:r>
            <a:r>
              <a:rPr lang="hi-IN" b="1" dirty="0"/>
              <a:t>ओं सामप्रियाय नमः</a:t>
            </a:r>
            <a:r>
              <a:rPr lang="pt-PT" b="1" dirty="0"/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*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oṃ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sāmapriyāya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namaḥ</a:t>
            </a: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pt-PT" b="1" i="1" dirty="0">
                <a:latin typeface="Calibri Light" pitchFamily="34" charset="0"/>
                <a:cs typeface="Calibri Light" pitchFamily="34" charset="0"/>
              </a:rPr>
              <a:t> 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Sāmapriyaḥ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-  Aquele que gosta de paz, aquele que gosta de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Sāmaveda</a:t>
            </a: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43. </a:t>
            </a:r>
            <a:r>
              <a:rPr lang="hi-IN" b="1" dirty="0"/>
              <a:t>ओं स्वरमयाय नमः</a:t>
            </a:r>
            <a:r>
              <a:rPr lang="pt-PT" b="1" dirty="0"/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*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oṃ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svaramayāya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namaḥ</a:t>
            </a: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   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Svaramayaḥ</a:t>
            </a:r>
            <a:r>
              <a:rPr lang="pt-PT" b="1" i="1" dirty="0">
                <a:latin typeface="Calibri Light" pitchFamily="34" charset="0"/>
                <a:cs typeface="Calibri Light" pitchFamily="34" charset="0"/>
              </a:rPr>
              <a:t>  -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Aquele que esta na forma de som, na forma de respiração</a:t>
            </a: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44. </a:t>
            </a:r>
            <a:r>
              <a:rPr lang="hi-IN" b="1" dirty="0"/>
              <a:t>ओं त्रयीमूर्तये नमः</a:t>
            </a:r>
            <a:r>
              <a:rPr lang="pt-PT" b="1" dirty="0"/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*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oṃ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trayīmūrtaye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namaḥ</a:t>
            </a: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  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Trayīmūrtiḥ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-  Aquele que tem três formas (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Brahmā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,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Viṣṇu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e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śiva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), Aquele que esta na forma dos três Vedas</a:t>
            </a: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45. </a:t>
            </a:r>
            <a:r>
              <a:rPr lang="hi-IN" b="1" dirty="0"/>
              <a:t>ओं अनीश्वराय नमः</a:t>
            </a:r>
            <a:r>
              <a:rPr lang="pt-PT" b="1" dirty="0"/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*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oṃ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anīśvarāya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namaḥ</a:t>
            </a: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  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Anīśvaraḥ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 - Aquele que não tem governante</a:t>
            </a: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46. </a:t>
            </a:r>
            <a:r>
              <a:rPr lang="hi-IN" b="1" dirty="0"/>
              <a:t>ओं सर्वज्ञाय नमः</a:t>
            </a:r>
            <a:r>
              <a:rPr lang="pt-PT" b="1" dirty="0"/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*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oṃ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sarvajñāya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namaḥ</a:t>
            </a: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pt-PT" b="1" i="1" dirty="0">
                <a:latin typeface="Calibri Light" pitchFamily="34" charset="0"/>
                <a:cs typeface="Calibri Light" pitchFamily="34" charset="0"/>
              </a:rPr>
              <a:t>   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Sarvajñaḥ</a:t>
            </a:r>
            <a:r>
              <a:rPr lang="pt-PT" b="1" i="1" dirty="0">
                <a:latin typeface="Calibri Light" pitchFamily="34" charset="0"/>
                <a:cs typeface="Calibri Light" pitchFamily="34" charset="0"/>
              </a:rPr>
              <a:t> 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- Aquele que tem todo o conhecimento</a:t>
            </a: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47. </a:t>
            </a:r>
            <a:r>
              <a:rPr lang="hi-IN" b="1" dirty="0"/>
              <a:t>ओं परमात्मने नमः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*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oṃ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paramātmane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namaḥ</a:t>
            </a: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pt-PT" b="1" i="1" dirty="0">
                <a:latin typeface="Calibri Light" pitchFamily="34" charset="0"/>
                <a:cs typeface="Calibri Light" pitchFamily="34" charset="0"/>
              </a:rPr>
              <a:t>   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Paramātmā</a:t>
            </a:r>
            <a:r>
              <a:rPr lang="pt-PT" b="1" i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- O Ser Supremo ( Infinito )</a:t>
            </a: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48. </a:t>
            </a:r>
            <a:r>
              <a:rPr lang="hi-IN" b="1" dirty="0"/>
              <a:t>ओं सोम-सूर्याग्नि-लोचनाय नमः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*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oṃ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soma-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sūryāgni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-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locanāya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namaḥ</a:t>
            </a: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   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Somasūryāgnilocanaḥ</a:t>
            </a:r>
            <a:r>
              <a:rPr lang="pt-PT" b="1" i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- Aquele cujos olhos são a Lua, o Sol e o Fogo</a:t>
            </a: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49. </a:t>
            </a:r>
            <a:r>
              <a:rPr lang="hi-IN" b="1" dirty="0"/>
              <a:t>ओं हविषे नमः</a:t>
            </a:r>
            <a:r>
              <a:rPr lang="pt-PT" b="1" dirty="0"/>
              <a:t>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*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oṃ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haviṣe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namaḥ</a:t>
            </a: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pt-PT" b="1" i="1" dirty="0">
                <a:latin typeface="Calibri Light" pitchFamily="34" charset="0"/>
                <a:cs typeface="Calibri Light" pitchFamily="34" charset="0"/>
              </a:rPr>
              <a:t>   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Haviḥ</a:t>
            </a:r>
            <a:r>
              <a:rPr lang="pt-PT" b="1" i="1" dirty="0">
                <a:latin typeface="Calibri Light" pitchFamily="34" charset="0"/>
                <a:cs typeface="Calibri Light" pitchFamily="34" charset="0"/>
              </a:rPr>
              <a:t>  -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Aquele que é a oferenda dos rituais, como o fogo</a:t>
            </a:r>
          </a:p>
          <a:p>
            <a:pPr lvl="0"/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50. </a:t>
            </a:r>
            <a:r>
              <a:rPr lang="hi-IN" b="1" dirty="0"/>
              <a:t>ओं यज्ञमयाय नमः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yajñamayāya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</a:p>
          <a:p>
            <a:pPr lvl="0"/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Yajñamayaḥ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 Aquele que esta na forma dos rituais.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endParaRPr lang="pt-PT" b="1" dirty="0"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 l="-29000" t="-25000" r="-27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51520" y="327140"/>
            <a:ext cx="8568952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51. </a:t>
            </a:r>
            <a:r>
              <a:rPr lang="hi-IN" b="1" dirty="0"/>
              <a:t>ओं सोमाय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somāya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Somaḥ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que está com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Umā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52. </a:t>
            </a:r>
            <a:r>
              <a:rPr lang="hi-IN" b="1" dirty="0"/>
              <a:t>ओं पञ्चवक्त्राय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pañcavaktrāya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Pañcavaktraḥ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 Aquele que tem 5 faces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53. </a:t>
            </a:r>
            <a:r>
              <a:rPr lang="hi-IN" b="1" dirty="0"/>
              <a:t>ओं सदाशिवाय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sadāśivāya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Sadāśivaḥ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que sempre remove o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inauspicioso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,  Aquele de onde sempre vem o                auspicioso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54. </a:t>
            </a:r>
            <a:r>
              <a:rPr lang="hi-IN" b="1" dirty="0"/>
              <a:t>ओं विश्वेश्वराय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viśveśvarāya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Viśveśvaraḥ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 Aquele que preside o Universo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55. </a:t>
            </a:r>
            <a:r>
              <a:rPr lang="hi-IN" b="1" dirty="0"/>
              <a:t>ओं वीरभद्राय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vīrabhadrāya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Vīrabhadraḥ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que é corajoso e auspicioso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56. </a:t>
            </a:r>
            <a:r>
              <a:rPr lang="hi-IN" b="1" dirty="0"/>
              <a:t>ओं गणनाथाय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gaṇanāthāya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Gaṇanāthaḥ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O líder dos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Gaṇas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( o grupo de ajudantes de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śiva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)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57. </a:t>
            </a:r>
            <a:r>
              <a:rPr lang="hi-IN" b="1" dirty="0"/>
              <a:t>ओं प्रजापतये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prajāpataye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Prajāpatiḥ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O Senhor dos seres vivos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58.</a:t>
            </a:r>
            <a:r>
              <a:rPr kumimoji="0" lang="pt-PT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lang="hi-IN" b="1" dirty="0"/>
              <a:t>ओं हिरण्यरेतसे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hiraṇyaretase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</a:t>
            </a:r>
            <a:r>
              <a:rPr kumimoji="0" lang="pt-PT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Hiraṇyaretā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Aquele cuja semente é de ouro ( representa o conhecimento )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59. </a:t>
            </a:r>
            <a:r>
              <a:rPr lang="hi-IN" b="1" dirty="0"/>
              <a:t>ओं दुर्धर्षाय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durdharṣāya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Durdharṣaḥ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 O Invencível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60. </a:t>
            </a:r>
            <a:r>
              <a:rPr lang="hi-IN" b="1" dirty="0"/>
              <a:t>ओं गिरीशाय नमः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girīśāya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Girīśaḥ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O Senhor da montanha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Kailāsa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, o Senhor da Palavra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11560" y="389852"/>
            <a:ext cx="72008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61. </a:t>
            </a:r>
            <a:r>
              <a:rPr lang="hi-IN" b="1" dirty="0"/>
              <a:t>ओं गिरिशाय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giriśāya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Girīśaḥ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que mora na Montanha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Kailāsa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62. </a:t>
            </a:r>
            <a:r>
              <a:rPr lang="hi-IN" b="1" dirty="0"/>
              <a:t>ओं अनघाय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anaghāya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Anaghaḥ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que é livre de impurezas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63. </a:t>
            </a:r>
            <a:r>
              <a:rPr lang="hi-IN" b="1" dirty="0"/>
              <a:t>ओं भुजङ्गभूषणाय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bhujaṅgabhūṣaṇāya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Bhujaṅgabhūṣaṇaḥ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cujos adornos são cobras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64. </a:t>
            </a:r>
            <a:r>
              <a:rPr lang="hi-IN" b="1" dirty="0"/>
              <a:t>ओं भर्गाय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bhargāya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Bhargaḥ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- Aquele que é radiância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65. </a:t>
            </a:r>
            <a:r>
              <a:rPr lang="hi-IN" b="1" dirty="0"/>
              <a:t>ओं गिरिधन्वने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giridhanvane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Giridhanvā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cujo arco é a montanha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66. </a:t>
            </a:r>
            <a:r>
              <a:rPr lang="hi-IN" b="1" dirty="0"/>
              <a:t>ओं गिरिप्रियाय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giripriyāya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Giripriyaḥ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- Aquele que adora a montanha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Kailāsa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67. </a:t>
            </a:r>
            <a:r>
              <a:rPr lang="hi-IN" b="1" dirty="0"/>
              <a:t>ओं कृत्तिवाससे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kṛttivāsase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Kṛttivāsaḥ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cuja roupa é uma pele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68. </a:t>
            </a:r>
            <a:r>
              <a:rPr lang="hi-IN" b="1" dirty="0"/>
              <a:t>ओं पुरारातये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purārātaye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Purārātiḥ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O inimigo de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Tripura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69. </a:t>
            </a:r>
            <a:r>
              <a:rPr lang="hi-IN" b="1" dirty="0"/>
              <a:t>ओं भगवते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bhagavate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Bhagavān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O Glorioso Senhor</a:t>
            </a:r>
          </a:p>
          <a:p>
            <a:r>
              <a:rPr lang="pt-PT" b="1" dirty="0">
                <a:latin typeface="Calibri Light" pitchFamily="34" charset="0"/>
                <a:cs typeface="Calibri Light" pitchFamily="34" charset="0"/>
              </a:rPr>
              <a:t>70. </a:t>
            </a:r>
            <a:r>
              <a:rPr lang="hi-IN" b="1" dirty="0"/>
              <a:t>ओं प्रमथाधिपाय नमः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*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oṃ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pramathādhipāya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namaḥ</a:t>
            </a: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pt-PT" b="1" i="1" dirty="0">
                <a:latin typeface="Calibri Light" pitchFamily="34" charset="0"/>
                <a:cs typeface="Calibri Light" pitchFamily="34" charset="0"/>
              </a:rPr>
              <a:t>       </a:t>
            </a:r>
            <a:r>
              <a:rPr lang="pt-PT" b="1" i="1" dirty="0" err="1">
                <a:latin typeface="Calibri Light" pitchFamily="34" charset="0"/>
                <a:cs typeface="Calibri Light" pitchFamily="34" charset="0"/>
              </a:rPr>
              <a:t>Pramathādhipaḥ</a:t>
            </a:r>
            <a:r>
              <a:rPr lang="pt-PT" b="1" i="1" dirty="0">
                <a:latin typeface="Calibri Light" pitchFamily="34" charset="0"/>
                <a:cs typeface="Calibri Light" pitchFamily="34" charset="0"/>
              </a:rPr>
              <a:t>  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- O Comandante dos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Pramathas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 ( classe de seres   sobrenaturais como  duendes, </a:t>
            </a:r>
            <a:r>
              <a:rPr lang="pt-PT" b="1" dirty="0" err="1">
                <a:latin typeface="Calibri Light" pitchFamily="34" charset="0"/>
                <a:cs typeface="Calibri Light" pitchFamily="34" charset="0"/>
              </a:rPr>
              <a:t>etc</a:t>
            </a:r>
            <a:r>
              <a:rPr lang="pt-PT" b="1" dirty="0">
                <a:latin typeface="Calibri Light" pitchFamily="34" charset="0"/>
                <a:cs typeface="Calibri Light" pitchFamily="34" charset="0"/>
              </a:rPr>
              <a:t>)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611560" y="540836"/>
            <a:ext cx="792306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71. </a:t>
            </a:r>
            <a:r>
              <a:rPr lang="hi-IN" b="1" dirty="0"/>
              <a:t>ओं मृत्युञ्जयाय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mṛtyuñjayāya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Mṛtyuñjayaḥ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- Aquele que venceu a Morte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72. </a:t>
            </a:r>
            <a:r>
              <a:rPr lang="hi-IN" b="1" dirty="0"/>
              <a:t>ओं सूक्ष्मतनवे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sūkṣmatanave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Sūkṣmatanuḥ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cujo corpo é subtil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73. </a:t>
            </a:r>
            <a:r>
              <a:rPr lang="hi-IN" b="1" dirty="0"/>
              <a:t>ओं जगद्व्यापिने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jagadvyāpine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Jagadvyāpi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– Aquele que permeia o Universo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74. </a:t>
            </a:r>
            <a:r>
              <a:rPr lang="hi-IN" b="1" dirty="0"/>
              <a:t>ओं जगद्गुरवे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jagadgurave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Jagadguruḥ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O Mestre do Universo, o Pai do Universo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75. </a:t>
            </a:r>
            <a:r>
              <a:rPr lang="hi-IN" b="1" dirty="0"/>
              <a:t>ओं व्योमकेशाय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vyomakeśāya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Vyomakeśaḥ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para quem o espaço são os cabelos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76. </a:t>
            </a:r>
            <a:r>
              <a:rPr lang="hi-IN" b="1" dirty="0"/>
              <a:t>ओं महासेन-जनकाय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mahāsena-janakāya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Mahāsenajanakaḥ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O pai de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Kārtikeya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77. </a:t>
            </a:r>
            <a:r>
              <a:rPr lang="hi-IN" b="1" dirty="0"/>
              <a:t>ओं चारुविक्रमाय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cāruvikramāya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Cāruvikramaḥ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cujo andar é bonito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78. </a:t>
            </a:r>
            <a:r>
              <a:rPr lang="hi-IN" b="1" dirty="0"/>
              <a:t>ओं रुद्राय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rudrāya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Rudraḥ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O Terrível ( porque provoca o choro para os de conduta inapropriada )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79. </a:t>
            </a:r>
            <a:r>
              <a:rPr lang="hi-IN" b="1" dirty="0"/>
              <a:t>ओं भूतपतये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bhūtapataye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Bhūtapatiḥ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O Senhor dos  seres vivos, o Senhor dos espíritos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80. </a:t>
            </a:r>
            <a:r>
              <a:rPr lang="hi-IN" b="1" dirty="0"/>
              <a:t>ओं स्थानवे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sthānave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Sthānuḥ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O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Imovível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, Aquele que é fixo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5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611560" y="540836"/>
            <a:ext cx="792088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81. </a:t>
            </a:r>
            <a:r>
              <a:rPr lang="hi-IN" b="1" dirty="0"/>
              <a:t>ओं अहये बुध्न्याय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ahaye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budhnyāya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Ahirbudhnyaḥ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que tem a serpente das profundezas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82. </a:t>
            </a:r>
            <a:r>
              <a:rPr lang="hi-IN" b="1" dirty="0"/>
              <a:t>ओं दिगम्बराय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digambarāya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Digambaraḥ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cujas roupas são o espaço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83. </a:t>
            </a:r>
            <a:r>
              <a:rPr lang="hi-IN" b="1" dirty="0"/>
              <a:t>ओं अष्टमूर्तये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aṣṭamūrtaye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Aṣṭamūrtiḥ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que tem oito formas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84. </a:t>
            </a:r>
            <a:r>
              <a:rPr lang="hi-IN" b="1" dirty="0"/>
              <a:t>ओं अनेकात्मने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anekātmane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Anekātmā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– Aquele que tem muitos corpos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85. </a:t>
            </a:r>
            <a:r>
              <a:rPr lang="hi-IN" b="1" dirty="0"/>
              <a:t>ओं सात्त्विकाय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sāttvikāya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Sāttvikaḥ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que tem predominância de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Sattva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, que é bondoso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86. </a:t>
            </a:r>
            <a:r>
              <a:rPr lang="hi-IN" b="1" dirty="0"/>
              <a:t>ओं शुद्धविग्रहाय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śuddhavigrahāya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śuddhavigrahaḥ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cujo corpo é puro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87. </a:t>
            </a:r>
            <a:r>
              <a:rPr lang="hi-IN" b="1" dirty="0"/>
              <a:t>ओं शाश्वताय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śāśvatāya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śāśvatāḥ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O Eterno, o Intemporal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88. </a:t>
            </a:r>
            <a:r>
              <a:rPr lang="hi-IN" b="1" dirty="0"/>
              <a:t>ओं खण्डपरशवे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khaṇḍaparaśave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khaṇḍaparaśuḥ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que corta ( os inimigos ) com o machado 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89. </a:t>
            </a:r>
            <a:r>
              <a:rPr lang="hi-IN" b="1" dirty="0"/>
              <a:t>ओं अजाय नमः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ajāya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Ajaḥ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que não tem nascimento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90. </a:t>
            </a:r>
            <a:r>
              <a:rPr lang="hi-IN" b="1" dirty="0"/>
              <a:t>ओं पाशविमोचकाय नमः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pāśavimocakāya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Pāśavimocakaḥ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que liberta ( os devotos ) das cordas ( do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saṃsāra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)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5000"/>
            <a:lum/>
          </a:blip>
          <a:srcRect/>
          <a:stretch>
            <a:fillRect t="-25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611560" y="548680"/>
            <a:ext cx="756084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91. </a:t>
            </a:r>
            <a:r>
              <a:rPr lang="hi-IN" b="1" dirty="0"/>
              <a:t>ओं मृडाय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mṛḍāya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Mrdaḥ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que é gracioso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92. </a:t>
            </a:r>
            <a:r>
              <a:rPr lang="hi-IN" b="1" dirty="0"/>
              <a:t>ओं पशुपतये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paśupataye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Paśupatiḥ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O Senhor dos animais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93. </a:t>
            </a:r>
            <a:r>
              <a:rPr lang="hi-IN" b="1" dirty="0"/>
              <a:t>ओं देवाय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devāya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Devaḥ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O Fulgente ( Consciência )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94. </a:t>
            </a:r>
            <a:r>
              <a:rPr lang="hi-IN" b="1" dirty="0"/>
              <a:t>ओं महादेवाय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mahādevāya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Mahādevaḥ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 Grandiosa Deidade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95. </a:t>
            </a:r>
            <a:r>
              <a:rPr lang="hi-IN" b="1" dirty="0"/>
              <a:t>ओं अव्ययाय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avyayāya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Avyayaḥ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O Imperecível, o Imutável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96. </a:t>
            </a:r>
            <a:r>
              <a:rPr lang="hi-IN" b="1" dirty="0"/>
              <a:t>ओं हरये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haraye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Hariḥ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que remove o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pāpa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97. </a:t>
            </a:r>
            <a:r>
              <a:rPr lang="hi-IN" b="1" dirty="0"/>
              <a:t>ओं भगनेत्रभिदे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bhaganetrabhide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Bhaganetrabhid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– Aquele que destruiu os olhos de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Bhaga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98. </a:t>
            </a:r>
            <a:r>
              <a:rPr lang="hi-IN" b="1" dirty="0"/>
              <a:t>ओं अव्यक्ताय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avyaktāya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Avyaktaḥ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O Impercetível, O Não-manifesto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99. </a:t>
            </a:r>
            <a:r>
              <a:rPr lang="hi-IN" b="1" dirty="0"/>
              <a:t>ओं दक्षाध्वर-हराय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dakṣādhvara-harāya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Dakṣādhvaraharaḥ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O Destruidor do ritual de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Dakṣa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100. </a:t>
            </a:r>
            <a:r>
              <a:rPr lang="hi-IN" b="1" dirty="0"/>
              <a:t>ओं हराय नमः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harāya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Haraḥ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O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removedor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de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pāpa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5000"/>
            <a:lum/>
          </a:blip>
          <a:srcRect/>
          <a:stretch>
            <a:fillRect t="-2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23528" y="378408"/>
            <a:ext cx="763284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101. </a:t>
            </a:r>
            <a:r>
              <a:rPr lang="hi-IN" b="1" dirty="0"/>
              <a:t>ओं पूषदन्तभिदे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pūṣadantabhide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Pūṣadantabhid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– Aquele que partiu os dentes de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Pūṣan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102. </a:t>
            </a:r>
            <a:r>
              <a:rPr lang="hi-IN" b="1" dirty="0"/>
              <a:t>ओं अव्यग्राय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avyagrāya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Avyagraḥ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O Imperturbável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103. </a:t>
            </a:r>
            <a:r>
              <a:rPr lang="hi-IN" b="1" dirty="0"/>
              <a:t>ओं सहस्राक्षाय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sahasrākṣāya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Sahasrākṣaḥ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que tem 1000 (incontáveis ) olhos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104. </a:t>
            </a:r>
            <a:r>
              <a:rPr lang="hi-IN" b="1" dirty="0"/>
              <a:t>ओं सहस्रपदे नमः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sahasrapade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Sahasrapad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– Aquele que tem 1000 (incontáveis ) pés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105. </a:t>
            </a:r>
            <a:r>
              <a:rPr lang="hi-IN" b="1" dirty="0"/>
              <a:t>ओं अपवर्ग-प्रदाय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apavarga-pradāya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Apavargapradaḥ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que confere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Mokṣa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106. </a:t>
            </a:r>
            <a:r>
              <a:rPr lang="hi-IN" b="1" dirty="0"/>
              <a:t>ओं अनन्ताय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anantāya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Anantaḥ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Aquele que não tem fim ( Ilimitado )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107. </a:t>
            </a:r>
            <a:r>
              <a:rPr lang="hi-IN" b="1" dirty="0"/>
              <a:t>ओं तारकाय नमः</a:t>
            </a:r>
            <a:r>
              <a:rPr lang="pt-PT" b="1" dirty="0"/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tārakāya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T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ārakaḥ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- Aquele que ajuda a atravessar o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saṃsāra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108. </a:t>
            </a:r>
            <a:r>
              <a:rPr lang="hi-IN" b="1" dirty="0"/>
              <a:t>ओं परमेश्वराय नमः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*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oṃ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parameśvarāya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namaḥ</a:t>
            </a: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        </a:t>
            </a:r>
            <a:r>
              <a:rPr kumimoji="0" lang="pt-PT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Parameśvaraḥ</a:t>
            </a:r>
            <a:r>
              <a:rPr kumimoji="0" 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kumimoji="0" 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Calibri Light" pitchFamily="34" charset="0"/>
              </a:rPr>
              <a:t>- O Governador Supremo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PT" b="1" dirty="0">
              <a:latin typeface="Calibri Light" pitchFamily="34" charset="0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0B89F7C-9762-43A0-A0F3-AC6972913135}"/>
              </a:ext>
            </a:extLst>
          </p:cNvPr>
          <p:cNvSpPr txBox="1"/>
          <p:nvPr/>
        </p:nvSpPr>
        <p:spPr>
          <a:xfrm>
            <a:off x="2267744" y="6294926"/>
            <a:ext cx="66247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Tradução de Paulo Vieira, todos os direitos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 reservados</a:t>
            </a:r>
            <a:endParaRPr kumimoji="0" lang="pt-PT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6799</TotalTime>
  <Words>2076</Words>
  <Application>Microsoft Office PowerPoint</Application>
  <PresentationFormat>Apresentação no Ecrã (4:3)</PresentationFormat>
  <Paragraphs>220</Paragraphs>
  <Slides>11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8" baseType="lpstr">
      <vt:lpstr>Arial</vt:lpstr>
      <vt:lpstr>Arial Nova</vt:lpstr>
      <vt:lpstr>Calibri</vt:lpstr>
      <vt:lpstr>Calibri Light</vt:lpstr>
      <vt:lpstr>Castellar</vt:lpstr>
      <vt:lpstr>Century Schoolbook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Sandra Colaço</dc:creator>
  <cp:lastModifiedBy>Susana Santos</cp:lastModifiedBy>
  <cp:revision>39</cp:revision>
  <dcterms:created xsi:type="dcterms:W3CDTF">2021-03-17T15:58:21Z</dcterms:created>
  <dcterms:modified xsi:type="dcterms:W3CDTF">2021-04-04T15:35:13Z</dcterms:modified>
</cp:coreProperties>
</file>